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3" r:id="rId6"/>
    <p:sldId id="264" r:id="rId7"/>
    <p:sldId id="269" r:id="rId8"/>
    <p:sldId id="262" r:id="rId9"/>
    <p:sldId id="266" r:id="rId10"/>
    <p:sldId id="265" r:id="rId11"/>
    <p:sldId id="259" r:id="rId12"/>
    <p:sldId id="268" r:id="rId13"/>
    <p:sldId id="25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41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85689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Заявлено на 2024-2025 учебный год 1 курс – 83 человека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Общая численность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студентов, проживающих в общежитии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171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них: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1 курс – 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72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2 курс – 52, 3 курс – 29, 4 курс – 18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 группа - 8 чел.;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13 группа - 10 чел.;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14 группа - 6 чел.;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15 группа - 14 чел.;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16 группа - 2 чел;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 группа -10 чел;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18 группа -15 чел.;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103 группа - 7 чел.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СВО: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1 курс – 6 чел.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всего -8 чел.;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дети-сироты и дети, оставшиеся без попечения родителей: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1 курс – 2 чел.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всего – 10 чел.;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ребенок-инвалид: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1 курс – 3 чел.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всего – 4 чел..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Субботник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Зинаида\Desktop\WhatsApp Image 2024-11-22 at 18.50.21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027827"/>
            <a:ext cx="2736304" cy="3648405"/>
          </a:xfrm>
          <a:prstGeom prst="rect">
            <a:avLst/>
          </a:prstGeom>
          <a:noFill/>
        </p:spPr>
      </p:pic>
      <p:pic>
        <p:nvPicPr>
          <p:cNvPr id="8195" name="Picture 3" descr="C:\Users\Зинаида\Desktop\WhatsApp Image 2024-11-22 at 18.50.20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140968"/>
            <a:ext cx="2592288" cy="3456384"/>
          </a:xfrm>
          <a:prstGeom prst="rect">
            <a:avLst/>
          </a:prstGeom>
          <a:noFill/>
        </p:spPr>
      </p:pic>
      <p:pic>
        <p:nvPicPr>
          <p:cNvPr id="8196" name="Picture 4" descr="C:\Users\Зинаида\Desktop\WhatsApp Image 2024-11-22 at 18.50.2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140968"/>
            <a:ext cx="2448272" cy="3264362"/>
          </a:xfrm>
          <a:prstGeom prst="rect">
            <a:avLst/>
          </a:prstGeom>
          <a:noFill/>
        </p:spPr>
      </p:pic>
      <p:pic>
        <p:nvPicPr>
          <p:cNvPr id="8197" name="Picture 5" descr="C:\Users\Зинаида\Desktop\WhatsApp Image 2024-11-26 at 11.04.16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764704"/>
            <a:ext cx="4464496" cy="2831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720079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Конкурс  «Лучший стенд этажа»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Зинаида\Desktop\WhatsApp Image 2024-11-22 at 18.50.2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3573016"/>
            <a:ext cx="3960440" cy="3078342"/>
          </a:xfrm>
          <a:prstGeom prst="rect">
            <a:avLst/>
          </a:prstGeom>
          <a:noFill/>
        </p:spPr>
      </p:pic>
      <p:pic>
        <p:nvPicPr>
          <p:cNvPr id="2051" name="Picture 3" descr="C:\Users\Зинаида\Desktop\WhatsApp Image 2024-11-22 at 18.50.1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836712"/>
            <a:ext cx="4680520" cy="2664296"/>
          </a:xfrm>
          <a:prstGeom prst="rect">
            <a:avLst/>
          </a:prstGeom>
          <a:noFill/>
        </p:spPr>
      </p:pic>
      <p:pic>
        <p:nvPicPr>
          <p:cNvPr id="2052" name="Picture 4" descr="C:\Users\Зинаида\Desktop\WhatsApp Image 2024-11-26 at 10.33.5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908720"/>
            <a:ext cx="3456384" cy="2592288"/>
          </a:xfrm>
          <a:prstGeom prst="rect">
            <a:avLst/>
          </a:prstGeom>
          <a:noFill/>
        </p:spPr>
      </p:pic>
      <p:pic>
        <p:nvPicPr>
          <p:cNvPr id="2053" name="Picture 5" descr="C:\Users\Зинаида\Desktop\WhatsApp Image 2024-11-26 at 10.33.57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573016"/>
            <a:ext cx="2186793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901FE7-388A-4565-B16D-CAB5CB6E1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Конкурс «Лучшая комната»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D1BC5B5C-39DC-4779-9DBC-5D8D8CF7A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474" y="980728"/>
            <a:ext cx="4743962" cy="2232248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5C5DC8C-0A09-43EA-9324-0EF28CEA152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813" y="3036562"/>
            <a:ext cx="3793171" cy="34727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BF64788-1D17-4A0A-8548-761DCABADF1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019230"/>
            <a:ext cx="4237346" cy="22657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7C8656B-A041-4A18-BD14-FC0A9F467A3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140968"/>
            <a:ext cx="3583311" cy="32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674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47864" y="260648"/>
            <a:ext cx="5349280" cy="626469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Состав: 42 студента</a:t>
            </a:r>
          </a:p>
          <a:p>
            <a:pPr lvl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 курс 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31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студент</a:t>
            </a:r>
          </a:p>
          <a:p>
            <a:pPr algn="ctr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Деятельность секторов:</a:t>
            </a:r>
          </a:p>
          <a:p>
            <a:pPr>
              <a:buFontTx/>
              <a:buChar char="-"/>
            </a:pP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>Жилищно-бытовой сектор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составляют графики дежурств, уборки территории, делают обход комнат совместно с воспитателями, ведут экран чистоты. Всего 8 человек, из них 3 студента 1 курса.</a:t>
            </a:r>
          </a:p>
          <a:p>
            <a:pPr>
              <a:buNone/>
            </a:pPr>
            <a:endParaRPr lang="ru-RU" sz="800" dirty="0" smtClean="0"/>
          </a:p>
          <a:p>
            <a:pPr>
              <a:buFontTx/>
              <a:buChar char="-"/>
            </a:pP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>Ред.коллегия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ведут информационные стенды, разрабатывают афиши, оформляют актовый зал к мероприятиям, фотографируют мероприятия, делаю монтаж видео, ведут страницу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Всего 11 человек, все 1 курс.</a:t>
            </a:r>
          </a:p>
          <a:p>
            <a:pPr>
              <a:buNone/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>Культурно-массовый сектор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разрабатывают идеи  культурно-массовых мероприятий, пишут сценарии,  подбирают музыкальное сопровождение, проводят мероприятия.                                                Всего 14 человек, все 1 курс.</a:t>
            </a:r>
          </a:p>
          <a:p>
            <a:pPr>
              <a:buFontTx/>
              <a:buChar char="-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Зинаида\Desktop\WhatsApp Image 2024-11-25 at 21.08.4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260648"/>
            <a:ext cx="2790309" cy="2448272"/>
          </a:xfrm>
          <a:prstGeom prst="rect">
            <a:avLst/>
          </a:prstGeom>
          <a:noFill/>
        </p:spPr>
      </p:pic>
      <p:pic>
        <p:nvPicPr>
          <p:cNvPr id="11267" name="Picture 3" descr="C:\Users\Зинаида\Desktop\WhatsApp Image 2024-11-26 at 12.13.5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80928"/>
            <a:ext cx="2754306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Адаптация к условиям: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57606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Посвящение в «жильцы общежития»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Зинаида\Desktop\WhatsApp Image 2024-11-22 at 18.50.21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2976331" cy="2232248"/>
          </a:xfrm>
          <a:prstGeom prst="rect">
            <a:avLst/>
          </a:prstGeom>
          <a:noFill/>
        </p:spPr>
      </p:pic>
      <p:pic>
        <p:nvPicPr>
          <p:cNvPr id="1028" name="Picture 4" descr="C:\Users\Зинаида\Desktop\WhatsApp Image 2024-11-22 at 18.50.21 (3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3604" y="4005064"/>
            <a:ext cx="4487934" cy="2524463"/>
          </a:xfrm>
          <a:prstGeom prst="rect">
            <a:avLst/>
          </a:prstGeom>
          <a:noFill/>
        </p:spPr>
      </p:pic>
      <p:pic>
        <p:nvPicPr>
          <p:cNvPr id="1029" name="Picture 5" descr="C:\Users\Зинаида\Desktop\WhatsApp Image 2024-11-22 at 18.50.24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484784"/>
            <a:ext cx="3648405" cy="2736304"/>
          </a:xfrm>
          <a:prstGeom prst="rect">
            <a:avLst/>
          </a:prstGeom>
          <a:noFill/>
        </p:spPr>
      </p:pic>
      <p:pic>
        <p:nvPicPr>
          <p:cNvPr id="1030" name="Picture 6" descr="C:\Users\Зинаида\Desktop\WhatsApp Image 2024-11-22 at 18.50.2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4509120"/>
            <a:ext cx="2592288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720079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«Свечка» по этажам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Зинаида\Desktop\WhatsApp Image 2024-11-22 at 18.50.27 (3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789040"/>
            <a:ext cx="3312368" cy="2484276"/>
          </a:xfrm>
          <a:prstGeom prst="rect">
            <a:avLst/>
          </a:prstGeom>
          <a:noFill/>
        </p:spPr>
      </p:pic>
      <p:pic>
        <p:nvPicPr>
          <p:cNvPr id="3075" name="Picture 3" descr="C:\Users\Зинаида\Desktop\WhatsApp Image 2024-11-22 at 18.50.2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36712"/>
            <a:ext cx="2592288" cy="1944216"/>
          </a:xfrm>
          <a:prstGeom prst="rect">
            <a:avLst/>
          </a:prstGeom>
          <a:noFill/>
        </p:spPr>
      </p:pic>
      <p:pic>
        <p:nvPicPr>
          <p:cNvPr id="3076" name="Picture 4" descr="C:\Users\Зинаида\Desktop\WhatsApp Image 2024-11-22 at 18.50.25 (3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836712"/>
            <a:ext cx="2851696" cy="2138772"/>
          </a:xfrm>
          <a:prstGeom prst="rect">
            <a:avLst/>
          </a:prstGeom>
          <a:noFill/>
        </p:spPr>
      </p:pic>
      <p:pic>
        <p:nvPicPr>
          <p:cNvPr id="3077" name="Picture 5" descr="C:\Users\Зинаида\Desktop\WhatsApp Image 2024-11-22 at 18.50.27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556792"/>
            <a:ext cx="3384376" cy="2538282"/>
          </a:xfrm>
          <a:prstGeom prst="rect">
            <a:avLst/>
          </a:prstGeom>
          <a:noFill/>
        </p:spPr>
      </p:pic>
      <p:pic>
        <p:nvPicPr>
          <p:cNvPr id="3078" name="Picture 6" descr="C:\Users\Зинаида\Desktop\WhatsApp Image 2024-11-22 at 18.50.26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717032"/>
            <a:ext cx="3360374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Конкурс «Мисс общежития»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Зинаида\Desktop\WhatsApp Image 2024-11-22 at 18.50.28 (3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060848"/>
            <a:ext cx="5736637" cy="4248472"/>
          </a:xfrm>
          <a:prstGeom prst="rect">
            <a:avLst/>
          </a:prstGeom>
          <a:noFill/>
        </p:spPr>
      </p:pic>
      <p:pic>
        <p:nvPicPr>
          <p:cNvPr id="4099" name="Picture 3" descr="C:\Users\Зинаида\Desktop\WhatsApp Image 2024-11-22 at 18.50.28 (4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4176464" cy="2349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5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Дискотека «90-х»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Зинаида\Desktop\WhatsApp Image 2024-11-22 at 18.50.30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2880320" cy="2158440"/>
          </a:xfrm>
          <a:prstGeom prst="rect">
            <a:avLst/>
          </a:prstGeom>
          <a:noFill/>
        </p:spPr>
      </p:pic>
      <p:pic>
        <p:nvPicPr>
          <p:cNvPr id="6147" name="Picture 3" descr="C:\Users\Зинаида\Desktop\WhatsApp Image 2024-11-22 at 18.50.30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980728"/>
            <a:ext cx="3672408" cy="2752011"/>
          </a:xfrm>
          <a:prstGeom prst="rect">
            <a:avLst/>
          </a:prstGeom>
          <a:noFill/>
        </p:spPr>
      </p:pic>
      <p:pic>
        <p:nvPicPr>
          <p:cNvPr id="6148" name="Picture 4" descr="C:\Users\Зинаида\Desktop\WhatsApp Image 2024-11-22 at 18.50.30 (3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556792"/>
            <a:ext cx="2693814" cy="2021452"/>
          </a:xfrm>
          <a:prstGeom prst="rect">
            <a:avLst/>
          </a:prstGeom>
          <a:noFill/>
        </p:spPr>
      </p:pic>
      <p:pic>
        <p:nvPicPr>
          <p:cNvPr id="6149" name="Picture 5" descr="C:\Users\Зинаида\Desktop\WhatsApp Image 2024-11-22 at 18.50.3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140968"/>
            <a:ext cx="4507880" cy="3380910"/>
          </a:xfrm>
          <a:prstGeom prst="rect">
            <a:avLst/>
          </a:prstGeom>
          <a:noFill/>
        </p:spPr>
      </p:pic>
      <p:pic>
        <p:nvPicPr>
          <p:cNvPr id="6150" name="Picture 6" descr="C:\Users\Зинаида\Desktop\WhatsApp Image 2024-11-22 at 18.50.29 (3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032448" cy="2878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435280" cy="86409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Участие в Областной акции тотального чтения  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«День чтения»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Зинаида\Desktop\WhatsApp Image 2024-11-22 at 18.50.25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4392488" cy="3294366"/>
          </a:xfrm>
          <a:prstGeom prst="rect">
            <a:avLst/>
          </a:prstGeom>
          <a:noFill/>
        </p:spPr>
      </p:pic>
      <p:pic>
        <p:nvPicPr>
          <p:cNvPr id="7171" name="Picture 3" descr="C:\Users\Зинаида\Desktop\WhatsApp Image 2024-11-22 at 18.50.2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996952"/>
            <a:ext cx="4512501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Профилактические беседы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Зинаида\Desktop\WhatsApp Image 2024-11-26 at 21.55.4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4536504" cy="3402378"/>
          </a:xfrm>
          <a:prstGeom prst="rect">
            <a:avLst/>
          </a:prstGeom>
          <a:noFill/>
        </p:spPr>
      </p:pic>
      <p:pic>
        <p:nvPicPr>
          <p:cNvPr id="1027" name="Picture 3" descr="C:\Users\Зинаида\Desktop\WhatsApp Image 2024-11-26 at 21.55.47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12976"/>
            <a:ext cx="4448043" cy="3336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Мастер-класс «Готовка на кухне»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Зинаида\Desktop\WhatsApp Image 2024-11-22 at 18.50.29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068960"/>
            <a:ext cx="3264362" cy="2736304"/>
          </a:xfrm>
          <a:prstGeom prst="rect">
            <a:avLst/>
          </a:prstGeom>
          <a:noFill/>
        </p:spPr>
      </p:pic>
      <p:pic>
        <p:nvPicPr>
          <p:cNvPr id="5123" name="Picture 3" descr="C:\Users\Зинаида\Desktop\WhatsApp Image 2024-11-22 at 18.50.2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268760"/>
            <a:ext cx="2592288" cy="1944216"/>
          </a:xfrm>
          <a:prstGeom prst="rect">
            <a:avLst/>
          </a:prstGeom>
          <a:noFill/>
        </p:spPr>
      </p:pic>
      <p:pic>
        <p:nvPicPr>
          <p:cNvPr id="5124" name="Picture 4" descr="C:\Users\Зинаида\Desktop\WhatsApp Image 2024-11-22 at 18.50.28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836712"/>
            <a:ext cx="3168352" cy="2592288"/>
          </a:xfrm>
          <a:prstGeom prst="rect">
            <a:avLst/>
          </a:prstGeom>
          <a:noFill/>
        </p:spPr>
      </p:pic>
      <p:pic>
        <p:nvPicPr>
          <p:cNvPr id="5125" name="Picture 5" descr="C:\Users\Зинаида\Desktop\WhatsApp Image 2024-11-22 at 18.50.28 (2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764704"/>
            <a:ext cx="2808312" cy="2106234"/>
          </a:xfrm>
          <a:prstGeom prst="rect">
            <a:avLst/>
          </a:prstGeom>
          <a:noFill/>
        </p:spPr>
      </p:pic>
      <p:pic>
        <p:nvPicPr>
          <p:cNvPr id="5126" name="Picture 6" descr="C:\Users\Зинаида\Desktop\WhatsApp Image 2024-11-22 at 18.50.29 (2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3501008"/>
            <a:ext cx="3499768" cy="2624826"/>
          </a:xfrm>
          <a:prstGeom prst="rect">
            <a:avLst/>
          </a:prstGeom>
          <a:noFill/>
        </p:spPr>
      </p:pic>
      <p:pic>
        <p:nvPicPr>
          <p:cNvPr id="5127" name="Picture 7" descr="C:\Users\Зинаида\Desktop\WhatsApp Image 2024-11-22 at 18.50.29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356992"/>
            <a:ext cx="2808312" cy="2729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9"/>
            <a:ext cx="8229600" cy="504055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Генеральная уборка, дежурства по этажам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Зинаида\Desktop\WhatsApp Image 2024-11-26 at 11.05.2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56992"/>
            <a:ext cx="2784310" cy="2880320"/>
          </a:xfrm>
          <a:prstGeom prst="rect">
            <a:avLst/>
          </a:prstGeom>
          <a:noFill/>
        </p:spPr>
      </p:pic>
      <p:pic>
        <p:nvPicPr>
          <p:cNvPr id="9219" name="Picture 3" descr="C:\Users\Зинаида\Desktop\WhatsApp Image 2024-11-26 at 11.05.2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2952328" cy="2448272"/>
          </a:xfrm>
          <a:prstGeom prst="rect">
            <a:avLst/>
          </a:prstGeom>
          <a:noFill/>
        </p:spPr>
      </p:pic>
      <p:pic>
        <p:nvPicPr>
          <p:cNvPr id="9220" name="Picture 4" descr="C:\Users\Зинаида\Desktop\WhatsApp Image 2024-11-26 at 11.05.2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996952"/>
            <a:ext cx="2453427" cy="3391249"/>
          </a:xfrm>
          <a:prstGeom prst="rect">
            <a:avLst/>
          </a:prstGeom>
          <a:noFill/>
        </p:spPr>
      </p:pic>
      <p:pic>
        <p:nvPicPr>
          <p:cNvPr id="9221" name="Picture 5" descr="C:\Users\Зинаида\Desktop\WhatsApp Image 2024-11-26 at 11.05.25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764704"/>
            <a:ext cx="2448272" cy="3264363"/>
          </a:xfrm>
          <a:prstGeom prst="rect">
            <a:avLst/>
          </a:prstGeom>
          <a:noFill/>
        </p:spPr>
      </p:pic>
      <p:pic>
        <p:nvPicPr>
          <p:cNvPr id="9222" name="Picture 6" descr="C:\Users\Зинаида\Desktop\WhatsApp Image 2024-11-26 at 11.05.27 (1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4005064"/>
            <a:ext cx="3089143" cy="2376264"/>
          </a:xfrm>
          <a:prstGeom prst="rect">
            <a:avLst/>
          </a:prstGeom>
          <a:noFill/>
        </p:spPr>
      </p:pic>
      <p:pic>
        <p:nvPicPr>
          <p:cNvPr id="9223" name="Picture 7" descr="C:\Users\Зинаида\Desktop\WhatsApp Image 2024-11-26 at 11.05.27 (2)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00124" y="764704"/>
            <a:ext cx="2976331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187</Words>
  <Application>Microsoft Office PowerPoint</Application>
  <PresentationFormat>Экран (4:3)</PresentationFormat>
  <Paragraphs>42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Адаптация к условиям: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Конкурс «Лучшая комната»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Общая численность студентов, проживающих в общежитии – 171 человек: из них:  1 курс – 72 человека               2 курс – 52 человека             3 курс – 29 человек             4 курс – 18 человек  1 курскатегории: СВО – 7 чел</dc:title>
  <dc:creator>Василина</dc:creator>
  <cp:lastModifiedBy>Зинаида</cp:lastModifiedBy>
  <cp:revision>52</cp:revision>
  <dcterms:created xsi:type="dcterms:W3CDTF">2024-11-22T06:21:49Z</dcterms:created>
  <dcterms:modified xsi:type="dcterms:W3CDTF">2024-11-27T05:47:35Z</dcterms:modified>
</cp:coreProperties>
</file>